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10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FC3D-3A49-4195-959B-3CF1DBC13D3B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63C0-F82E-403B-8040-2C14533418A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FC3D-3A49-4195-959B-3CF1DBC13D3B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63C0-F82E-403B-8040-2C14533418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FC3D-3A49-4195-959B-3CF1DBC13D3B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63C0-F82E-403B-8040-2C14533418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FC3D-3A49-4195-959B-3CF1DBC13D3B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63C0-F82E-403B-8040-2C14533418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FC3D-3A49-4195-959B-3CF1DBC13D3B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63C0-F82E-403B-8040-2C14533418A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FC3D-3A49-4195-959B-3CF1DBC13D3B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63C0-F82E-403B-8040-2C14533418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FC3D-3A49-4195-959B-3CF1DBC13D3B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63C0-F82E-403B-8040-2C14533418A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FC3D-3A49-4195-959B-3CF1DBC13D3B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63C0-F82E-403B-8040-2C14533418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FC3D-3A49-4195-959B-3CF1DBC13D3B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63C0-F82E-403B-8040-2C14533418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FC3D-3A49-4195-959B-3CF1DBC13D3B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63C0-F82E-403B-8040-2C14533418A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FC3D-3A49-4195-959B-3CF1DBC13D3B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63C0-F82E-403B-8040-2C14533418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A37FC3D-3A49-4195-959B-3CF1DBC13D3B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C9063C0-F82E-403B-8040-2C14533418A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Solving Polynomials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177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Find </a:t>
            </a:r>
            <a:r>
              <a:rPr lang="en-US" dirty="0"/>
              <a:t>the zeros of the following polynomials.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 f(x) = x(x – 1)(x + 5)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 g(x) = x</a:t>
            </a:r>
            <a:r>
              <a:rPr lang="en-US" baseline="30000" dirty="0"/>
              <a:t>3</a:t>
            </a:r>
            <a:r>
              <a:rPr lang="en-US" dirty="0"/>
              <a:t>(x – 1)</a:t>
            </a:r>
            <a:r>
              <a:rPr lang="en-US" baseline="30000" dirty="0"/>
              <a:t>2</a:t>
            </a:r>
            <a:r>
              <a:rPr lang="en-US" dirty="0"/>
              <a:t>(x + 5)</a:t>
            </a:r>
            <a:r>
              <a:rPr lang="en-US" baseline="30000" dirty="0"/>
              <a:t>7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Find </a:t>
            </a:r>
            <a:r>
              <a:rPr lang="en-US" dirty="0"/>
              <a:t>the polynomial function with the given zeros.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 0, 1, -5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728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Multiplicity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The multiplicity of a zero is the power of the factor that it came from.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Find the zeros and their multiplicities for the following.</a:t>
            </a:r>
          </a:p>
          <a:p>
            <a:pPr marL="0" indent="0">
              <a:buNone/>
            </a:pPr>
            <a:r>
              <a:rPr lang="en-US" dirty="0"/>
              <a:t>1.  f(x) = (3x + 2)</a:t>
            </a:r>
            <a:r>
              <a:rPr lang="en-US" baseline="30000" dirty="0"/>
              <a:t>4</a:t>
            </a:r>
            <a:r>
              <a:rPr lang="en-US" dirty="0"/>
              <a:t>(x – 7)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 g(x) = (x + 3)</a:t>
            </a:r>
            <a:r>
              <a:rPr lang="en-US" baseline="30000" dirty="0"/>
              <a:t>4</a:t>
            </a:r>
            <a:r>
              <a:rPr lang="en-US" dirty="0"/>
              <a:t>(5 – 4x)</a:t>
            </a:r>
            <a:r>
              <a:rPr lang="en-US" baseline="30000" dirty="0"/>
              <a:t>5</a:t>
            </a:r>
            <a:r>
              <a:rPr lang="en-US" dirty="0"/>
              <a:t>(2x + 1)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 h(x) = (9x – 2)</a:t>
            </a:r>
            <a:r>
              <a:rPr lang="en-US" baseline="30000" dirty="0"/>
              <a:t>2</a:t>
            </a:r>
            <a:r>
              <a:rPr lang="en-US" dirty="0"/>
              <a:t>(x – 4)</a:t>
            </a:r>
            <a:r>
              <a:rPr lang="en-US" baseline="30000" dirty="0"/>
              <a:t>3</a:t>
            </a:r>
            <a:r>
              <a:rPr lang="en-US" dirty="0"/>
              <a:t>(x + 6)</a:t>
            </a:r>
            <a:r>
              <a:rPr lang="en-US" baseline="30000" dirty="0"/>
              <a:t>5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776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Find the polynomial (in factored form) with the following zeros and multiplicities.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dirty="0" smtClean="0"/>
              <a:t>-1 (multiplicity 2), 0 (multiplicity 3), 4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endParaRPr lang="en-US" dirty="0"/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dirty="0" smtClean="0"/>
              <a:t>3 (multiplicity 3), -5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endParaRPr lang="en-US" dirty="0"/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dirty="0" smtClean="0"/>
              <a:t>0, -7 (multiplicity 2), 6 (multiplicity 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254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Fundamental Theorem of </a:t>
            </a:r>
            <a:r>
              <a:rPr lang="en-US" dirty="0" smtClean="0"/>
              <a:t>Algebra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3600" dirty="0" smtClean="0"/>
              <a:t>If </a:t>
            </a:r>
            <a:r>
              <a:rPr lang="en-US" sz="3600" dirty="0"/>
              <a:t>f(x) is a polynomial of degree n where n &gt; 0, then the equation f(x) = 0 has exactly n solutions provided each solution with multiplicity 2 is counted twice, each solution with multiplicity 3 is counted as 3 solutions and so 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334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each of the following state how many solutions the polynomial has.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f(x) = x</a:t>
            </a:r>
            <a:r>
              <a:rPr lang="en-US" baseline="40000" dirty="0" smtClean="0"/>
              <a:t>4</a:t>
            </a:r>
            <a:r>
              <a:rPr lang="en-US" dirty="0" smtClean="0"/>
              <a:t> + 3x</a:t>
            </a:r>
            <a:r>
              <a:rPr lang="en-US" baseline="40000" dirty="0" smtClean="0"/>
              <a:t>2</a:t>
            </a:r>
            <a:r>
              <a:rPr lang="en-US" dirty="0" smtClean="0"/>
              <a:t> – x + 7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g(x) = -3x</a:t>
            </a:r>
            <a:r>
              <a:rPr lang="en-US" baseline="40000" dirty="0" smtClean="0"/>
              <a:t>2</a:t>
            </a:r>
            <a:r>
              <a:rPr lang="en-US" dirty="0" smtClean="0"/>
              <a:t> – 4x</a:t>
            </a:r>
            <a:r>
              <a:rPr lang="en-US" baseline="40000" dirty="0" smtClean="0"/>
              <a:t>5</a:t>
            </a:r>
            <a:r>
              <a:rPr lang="en-US" dirty="0" smtClean="0"/>
              <a:t> + 5x</a:t>
            </a:r>
            <a:r>
              <a:rPr lang="en-US" baseline="40000" dirty="0"/>
              <a:t>4</a:t>
            </a:r>
            <a:r>
              <a:rPr lang="en-US" dirty="0" smtClean="0"/>
              <a:t> – 3x + 1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 smtClean="0"/>
              <a:t>h(x) = (x + 1)</a:t>
            </a:r>
            <a:r>
              <a:rPr lang="en-US" baseline="40000" dirty="0"/>
              <a:t> </a:t>
            </a:r>
            <a:r>
              <a:rPr lang="en-US" baseline="40000" dirty="0" smtClean="0"/>
              <a:t>2</a:t>
            </a:r>
            <a:r>
              <a:rPr lang="en-US" dirty="0" smtClean="0"/>
              <a:t>(x – 3)(x + 6)</a:t>
            </a:r>
            <a:r>
              <a:rPr lang="en-US" baseline="40000" dirty="0"/>
              <a:t> </a:t>
            </a:r>
            <a:r>
              <a:rPr lang="en-US" baseline="40000" dirty="0" smtClean="0"/>
              <a:t>3</a:t>
            </a:r>
          </a:p>
          <a:p>
            <a:pPr marL="457200" indent="-457200">
              <a:buAutoNum type="arabicPeriod"/>
            </a:pPr>
            <a:endParaRPr lang="en-US" baseline="40000" dirty="0"/>
          </a:p>
          <a:p>
            <a:pPr marL="457200" indent="-457200">
              <a:buAutoNum type="arabicPeriod"/>
            </a:pPr>
            <a:r>
              <a:rPr lang="en-US" dirty="0" smtClean="0"/>
              <a:t>f(x) = (2x – 1)(3x + 2)(x – 4)</a:t>
            </a:r>
            <a:r>
              <a:rPr lang="en-US" baseline="40000" dirty="0"/>
              <a:t> </a:t>
            </a:r>
            <a:r>
              <a:rPr lang="en-US" baseline="40000" dirty="0" smtClean="0"/>
              <a:t>7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4138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Polynomials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Solve x</a:t>
            </a:r>
            <a:r>
              <a:rPr lang="en-US" baseline="40000" dirty="0" smtClean="0"/>
              <a:t>3</a:t>
            </a:r>
            <a:r>
              <a:rPr lang="en-US" dirty="0" smtClean="0"/>
              <a:t> – x</a:t>
            </a:r>
            <a:r>
              <a:rPr lang="en-US" baseline="40000" dirty="0" smtClean="0"/>
              <a:t>2</a:t>
            </a:r>
            <a:r>
              <a:rPr lang="en-US" dirty="0" smtClean="0"/>
              <a:t> – 30x = 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given no other information you will have to start by factoring or looking at the graph.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128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Polynomials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Solve x</a:t>
            </a:r>
            <a:r>
              <a:rPr lang="en-US" baseline="40000" dirty="0"/>
              <a:t>4</a:t>
            </a:r>
            <a:r>
              <a:rPr lang="en-US" dirty="0" smtClean="0"/>
              <a:t> + x</a:t>
            </a:r>
            <a:r>
              <a:rPr lang="en-US" baseline="40000" dirty="0" smtClean="0"/>
              <a:t>3</a:t>
            </a:r>
            <a:r>
              <a:rPr lang="en-US" dirty="0" smtClean="0"/>
              <a:t> – 12x</a:t>
            </a:r>
            <a:r>
              <a:rPr lang="en-US" baseline="40000" dirty="0" smtClean="0"/>
              <a:t>2</a:t>
            </a:r>
            <a:r>
              <a:rPr lang="en-US" dirty="0" smtClean="0"/>
              <a:t> = 0 if (x + 4) is a factor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Solve x</a:t>
            </a:r>
            <a:r>
              <a:rPr lang="en-US" baseline="40000" dirty="0" smtClean="0"/>
              <a:t>3</a:t>
            </a:r>
            <a:r>
              <a:rPr lang="en-US" dirty="0" smtClean="0"/>
              <a:t> – 8x</a:t>
            </a:r>
            <a:r>
              <a:rPr lang="en-US" baseline="40000" dirty="0" smtClean="0"/>
              <a:t>2</a:t>
            </a:r>
            <a:r>
              <a:rPr lang="en-US" dirty="0" smtClean="0"/>
              <a:t> + 22x – 20 = 0 if 2 is a root.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898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32</TotalTime>
  <Words>394</Words>
  <Application>Microsoft Macintosh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Solving Polynomials</vt:lpstr>
      <vt:lpstr>Warm Up</vt:lpstr>
      <vt:lpstr>Multiplicity</vt:lpstr>
      <vt:lpstr>Try This</vt:lpstr>
      <vt:lpstr>Fundamental Theorem of Algebra</vt:lpstr>
      <vt:lpstr>Try This</vt:lpstr>
      <vt:lpstr>Solving Polynomials</vt:lpstr>
      <vt:lpstr>Solving Polynomials</vt:lpstr>
    </vt:vector>
  </TitlesOfParts>
  <Company>RPSD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Gattoni</dc:creator>
  <cp:lastModifiedBy>Tom Gattoni</cp:lastModifiedBy>
  <cp:revision>5</cp:revision>
  <dcterms:created xsi:type="dcterms:W3CDTF">2014-11-24T19:23:34Z</dcterms:created>
  <dcterms:modified xsi:type="dcterms:W3CDTF">2014-11-24T23:17:42Z</dcterms:modified>
</cp:coreProperties>
</file>