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F864709-E434-B642-8485-7C26E3BE89C6}" type="datetimeFigureOut">
              <a:rPr lang="en-US" smtClean="0"/>
              <a:pPr/>
              <a:t>3/14/16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D5834F4-DB1B-DF44-A078-D4BFE4D30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420" y="2190897"/>
            <a:ext cx="6748987" cy="1470025"/>
          </a:xfrm>
        </p:spPr>
        <p:txBody>
          <a:bodyPr/>
          <a:lstStyle/>
          <a:p>
            <a:r>
              <a:rPr lang="en-US" dirty="0" smtClean="0"/>
              <a:t>Slide the Eraser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274" y="3886200"/>
            <a:ext cx="5497698" cy="1481535"/>
          </a:xfrm>
        </p:spPr>
        <p:txBody>
          <a:bodyPr/>
          <a:lstStyle/>
          <a:p>
            <a:r>
              <a:rPr lang="en-US" dirty="0" smtClean="0"/>
              <a:t>Sequences and Series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979" y="1270902"/>
            <a:ext cx="1390856" cy="2086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dirty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for the following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16, 9, 2, -5, ….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dirty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 for the following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12, 18, 27, 81/2, ….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State the recursive definition for the following?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5, 9, 13, 17, 21, 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the missing terms of the geometric sequence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½, _____,_____,4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S</a:t>
            </a:r>
            <a:r>
              <a:rPr lang="en-US" baseline="-25000" dirty="0" smtClean="0"/>
              <a:t>33</a:t>
            </a:r>
            <a:r>
              <a:rPr lang="en-US" dirty="0" smtClean="0"/>
              <a:t> of the following series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12 + 6 + 0 + -6,…..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S</a:t>
            </a:r>
            <a:r>
              <a:rPr lang="en-US" baseline="-25000" dirty="0" smtClean="0"/>
              <a:t>12</a:t>
            </a:r>
            <a:r>
              <a:rPr lang="en-US" dirty="0" smtClean="0"/>
              <a:t> of the following series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-2 + 6 + -18 + 54, ……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Evaluate the following.  You must show the terms and sum.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79900" y="3206749"/>
          <a:ext cx="1865680" cy="1419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3" imgW="584200" imgH="444500" progId="Equation.3">
                  <p:embed/>
                </p:oleObj>
              </mc:Choice>
              <mc:Fallback>
                <p:oleObj name="Equation" r:id="rId3" imgW="584200" imgH="444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3206749"/>
                        <a:ext cx="1865680" cy="1419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 the </a:t>
            </a:r>
            <a:r>
              <a:rPr lang="en-US" smtClean="0"/>
              <a:t>following </a:t>
            </a:r>
            <a:r>
              <a:rPr lang="en-US" smtClean="0"/>
              <a:t>sum</a:t>
            </a:r>
            <a:r>
              <a:rPr lang="en-US"/>
              <a:t>.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55953"/>
              </p:ext>
            </p:extLst>
          </p:nvPr>
        </p:nvGraphicFramePr>
        <p:xfrm>
          <a:off x="4057650" y="3051175"/>
          <a:ext cx="1982788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3" imgW="736600" imgH="520700" progId="Equation.3">
                  <p:embed/>
                </p:oleObj>
              </mc:Choice>
              <mc:Fallback>
                <p:oleObj name="Equation" r:id="rId3" imgW="736600" imgH="520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3051175"/>
                        <a:ext cx="1982788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87</TotalTime>
  <Words>79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Breeze</vt:lpstr>
      <vt:lpstr>Equation</vt:lpstr>
      <vt:lpstr>Microsoft Equation</vt:lpstr>
      <vt:lpstr>Slide the Eraser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Company>Gattoni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the Eraser</dc:title>
  <dc:creator>Tom Gattoni</dc:creator>
  <cp:lastModifiedBy>Tom Gattoni</cp:lastModifiedBy>
  <cp:revision>6</cp:revision>
  <dcterms:created xsi:type="dcterms:W3CDTF">2014-03-30T20:30:30Z</dcterms:created>
  <dcterms:modified xsi:type="dcterms:W3CDTF">2016-03-15T01:11:24Z</dcterms:modified>
</cp:coreProperties>
</file>