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57409B-E164-4F08-BC08-42378676B92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59BF58-0F74-430D-8A6B-0568A1405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A series is an indicated sum of the terms of a sequence.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Finite sequence:  2, 4, 6, 8</a:t>
            </a:r>
          </a:p>
          <a:p>
            <a:pPr marL="0" indent="0">
              <a:buNone/>
            </a:pPr>
            <a:r>
              <a:rPr lang="en-US" dirty="0" smtClean="0"/>
              <a:t>Finite series:  2+ 4 + 6 + 8 = 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Infinite sequence:  2, 4, 6, 8, 10, …..</a:t>
            </a:r>
          </a:p>
          <a:p>
            <a:pPr marL="0" indent="0">
              <a:buNone/>
            </a:pPr>
            <a:r>
              <a:rPr lang="en-US" dirty="0" smtClean="0"/>
              <a:t>Infinite series: 2 + 4 + 6 + 8 + 10 + 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indicates the sum of the first n terms of the series.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baseline="-25000" dirty="0" smtClean="0"/>
              <a:t>12</a:t>
            </a:r>
            <a:r>
              <a:rPr lang="en-US" dirty="0" smtClean="0"/>
              <a:t> means to add up the first 12 terms of the series.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baseline="-25000" dirty="0" smtClean="0"/>
              <a:t>100</a:t>
            </a:r>
            <a:r>
              <a:rPr lang="en-US" dirty="0" smtClean="0"/>
              <a:t> means to add up the first 100 terms of the series.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391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Find the sum of the first 50 terms of the arithmetic series 11 + 14 + 17 + 20+ 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a Finite Arithmetic Series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478994"/>
              </p:ext>
            </p:extLst>
          </p:nvPr>
        </p:nvGraphicFramePr>
        <p:xfrm>
          <a:off x="1828800" y="1752600"/>
          <a:ext cx="390094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876240" imgH="393480" progId="">
                  <p:embed/>
                </p:oleObj>
              </mc:Choice>
              <mc:Fallback>
                <p:oleObj name="Equation" r:id="rId3" imgW="87624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3900948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2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 the sum of the first ten terms of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2 – 6 + 18 – 54 + …..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a Finite Geometric Series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904763"/>
              </p:ext>
            </p:extLst>
          </p:nvPr>
        </p:nvGraphicFramePr>
        <p:xfrm>
          <a:off x="2209800" y="1752600"/>
          <a:ext cx="4142509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876240" imgH="419040" progId="">
                  <p:embed/>
                </p:oleObj>
              </mc:Choice>
              <mc:Fallback>
                <p:oleObj name="Equation" r:id="rId3" imgW="876240" imgH="4190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52600"/>
                        <a:ext cx="4142509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24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4913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Find S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 of the arithmetic series if: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3 and t</a:t>
            </a:r>
            <a:r>
              <a:rPr lang="en-US" sz="2800" baseline="-32000" dirty="0" smtClean="0"/>
              <a:t>10</a:t>
            </a:r>
            <a:r>
              <a:rPr lang="en-US" sz="2800" dirty="0" smtClean="0"/>
              <a:t> = -206.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 startAt="2"/>
            </a:pPr>
            <a:r>
              <a:rPr lang="en-US" sz="2800" dirty="0" smtClean="0"/>
              <a:t>S</a:t>
            </a:r>
            <a:r>
              <a:rPr lang="en-US" sz="2800" baseline="-32000" dirty="0" smtClean="0"/>
              <a:t>20</a:t>
            </a:r>
            <a:r>
              <a:rPr lang="en-US" sz="2800" dirty="0" smtClean="0"/>
              <a:t> if 5 + 10 + 15 + 20 + …….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  Find </a:t>
            </a:r>
            <a:r>
              <a:rPr lang="en-US" sz="3200" dirty="0" smtClean="0"/>
              <a:t>S</a:t>
            </a:r>
            <a:r>
              <a:rPr lang="en-US" sz="3200" baseline="-32000" dirty="0" smtClean="0"/>
              <a:t>10</a:t>
            </a:r>
            <a:r>
              <a:rPr lang="en-US" sz="3200" dirty="0" smtClean="0"/>
              <a:t> if 1 + .5 + .25 + .125 + …..</a:t>
            </a:r>
          </a:p>
          <a:p>
            <a:pPr marL="514350" indent="-514350">
              <a:buAutoNum type="arabicPeriod" startAt="4"/>
            </a:pPr>
            <a:endParaRPr lang="en-US" sz="3200" baseline="-25000" dirty="0"/>
          </a:p>
          <a:p>
            <a:pPr marL="514350" indent="-514350">
              <a:buAutoNum type="arabicPeriod" startAt="4"/>
            </a:pPr>
            <a:endParaRPr lang="en-US" sz="3200" baseline="-25000" dirty="0" smtClean="0"/>
          </a:p>
          <a:p>
            <a:pPr marL="0" indent="0">
              <a:buNone/>
            </a:pPr>
            <a:r>
              <a:rPr lang="en-US" sz="3200" dirty="0" smtClean="0"/>
              <a:t>2.  </a:t>
            </a:r>
            <a:r>
              <a:rPr lang="en-US" sz="3200" dirty="0" smtClean="0"/>
              <a:t>Find </a:t>
            </a:r>
            <a:r>
              <a:rPr lang="en-US" sz="3200" dirty="0" err="1" smtClean="0"/>
              <a:t>S</a:t>
            </a:r>
            <a:r>
              <a:rPr lang="en-US" sz="3200" baseline="-32000" dirty="0" err="1" smtClean="0"/>
              <a:t>n</a:t>
            </a:r>
            <a:r>
              <a:rPr lang="en-US" sz="3200" dirty="0" smtClean="0"/>
              <a:t> if,  a</a:t>
            </a:r>
            <a:r>
              <a:rPr lang="en-US" sz="3200" baseline="-32000" dirty="0" smtClean="0"/>
              <a:t>1</a:t>
            </a:r>
            <a:r>
              <a:rPr lang="en-US" sz="3200" dirty="0" smtClean="0"/>
              <a:t> = -3, a</a:t>
            </a:r>
            <a:r>
              <a:rPr lang="en-US" sz="3200" baseline="-32000" dirty="0" smtClean="0"/>
              <a:t>n</a:t>
            </a:r>
            <a:r>
              <a:rPr lang="en-US" sz="3200" dirty="0" smtClean="0"/>
              <a:t> = -786432, r = 4</a:t>
            </a:r>
            <a:endParaRPr lang="en-US" sz="3200" baseline="-25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800" dirty="0" smtClean="0"/>
              <a:t>Find the number of terms in the arithmetic series if: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t</a:t>
            </a:r>
            <a:r>
              <a:rPr lang="en-US" sz="2800" baseline="-32000" dirty="0"/>
              <a:t>1</a:t>
            </a:r>
            <a:r>
              <a:rPr lang="en-US" sz="2800" dirty="0" smtClean="0"/>
              <a:t> = 7,  </a:t>
            </a:r>
            <a:r>
              <a:rPr lang="en-US" sz="2800" dirty="0" err="1" smtClean="0"/>
              <a:t>t</a:t>
            </a:r>
            <a:r>
              <a:rPr lang="en-US" sz="2800" baseline="-32000" dirty="0" err="1" smtClean="0"/>
              <a:t>n</a:t>
            </a:r>
            <a:r>
              <a:rPr lang="en-US" sz="2800" dirty="0" smtClean="0"/>
              <a:t> = -91,  </a:t>
            </a:r>
            <a:r>
              <a:rPr lang="en-US" sz="2800" dirty="0" err="1" smtClean="0"/>
              <a:t>S</a:t>
            </a:r>
            <a:r>
              <a:rPr lang="en-US" sz="2800" baseline="-32000" dirty="0" err="1" smtClean="0"/>
              <a:t>n</a:t>
            </a:r>
            <a:r>
              <a:rPr lang="en-US" sz="2800" dirty="0" smtClean="0"/>
              <a:t> = -2100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457200" indent="-457200">
              <a:spcBef>
                <a:spcPts val="0"/>
              </a:spcBef>
              <a:buAutoNum type="arabicPeriod" startAt="2"/>
            </a:pPr>
            <a:r>
              <a:rPr lang="en-US" sz="2800" dirty="0" smtClean="0"/>
              <a:t>Find the number of term in the geometric series if: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	a</a:t>
            </a:r>
            <a:r>
              <a:rPr lang="en-US" sz="2800" baseline="-32000" dirty="0"/>
              <a:t>1</a:t>
            </a:r>
            <a:r>
              <a:rPr lang="en-US" sz="2800" dirty="0" smtClean="0"/>
              <a:t> = 6,  r = -2,  </a:t>
            </a:r>
            <a:r>
              <a:rPr lang="en-US" sz="2800" dirty="0" err="1" smtClean="0"/>
              <a:t>S</a:t>
            </a:r>
            <a:r>
              <a:rPr lang="en-US" sz="2800" baseline="-32000" dirty="0" err="1" smtClean="0"/>
              <a:t>n</a:t>
            </a:r>
            <a:r>
              <a:rPr lang="en-US" sz="2800" dirty="0" smtClean="0"/>
              <a:t> = -8190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77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213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Waveform</vt:lpstr>
      <vt:lpstr>Equation</vt:lpstr>
      <vt:lpstr>Series</vt:lpstr>
      <vt:lpstr>Series</vt:lpstr>
      <vt:lpstr>Sn</vt:lpstr>
      <vt:lpstr>Sum of a Finite Arithmetic Series</vt:lpstr>
      <vt:lpstr>Sum of a Finite Geometric Series</vt:lpstr>
      <vt:lpstr>Problems</vt:lpstr>
      <vt:lpstr>Problems #2</vt:lpstr>
      <vt:lpstr>Problems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</dc:title>
  <dc:creator>Rebecca Gattoni</dc:creator>
  <cp:lastModifiedBy>Rebecca Gattoni</cp:lastModifiedBy>
  <cp:revision>7</cp:revision>
  <dcterms:created xsi:type="dcterms:W3CDTF">2014-03-17T23:36:23Z</dcterms:created>
  <dcterms:modified xsi:type="dcterms:W3CDTF">2015-03-10T17:48:04Z</dcterms:modified>
</cp:coreProperties>
</file>