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2" r:id="rId5"/>
    <p:sldId id="263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5A2BC0-F976-4B22-B34A-EA2DC7043AC6}" type="datetimeFigureOut">
              <a:rPr lang="en-US" smtClean="0"/>
              <a:t>12/22/2014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5D89695-ECCB-4271-B4A3-1844E55F9A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 and Radicals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Use the properties of exponents and rational exponents to evaluate each expression (Hint: Write the problem with rational exponents)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       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087741"/>
              </p:ext>
            </p:extLst>
          </p:nvPr>
        </p:nvGraphicFramePr>
        <p:xfrm>
          <a:off x="1050925" y="2743200"/>
          <a:ext cx="1206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545760" imgH="228600" progId="Equation.DSMT4">
                  <p:embed/>
                </p:oleObj>
              </mc:Choice>
              <mc:Fallback>
                <p:oleObj name="Equation" r:id="rId3" imgW="5457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2743200"/>
                        <a:ext cx="1206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518569"/>
              </p:ext>
            </p:extLst>
          </p:nvPr>
        </p:nvGraphicFramePr>
        <p:xfrm>
          <a:off x="1212850" y="3886200"/>
          <a:ext cx="1208088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850" y="3886200"/>
                        <a:ext cx="1208088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443289"/>
              </p:ext>
            </p:extLst>
          </p:nvPr>
        </p:nvGraphicFramePr>
        <p:xfrm>
          <a:off x="1295400" y="4876800"/>
          <a:ext cx="7302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7" imgW="330120" imgH="457200" progId="Equation.DSMT4">
                  <p:embed/>
                </p:oleObj>
              </mc:Choice>
              <mc:Fallback>
                <p:oleObj name="Equation" r:id="rId7" imgW="33012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76800"/>
                        <a:ext cx="7302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98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</a:t>
            </a:r>
            <a:r>
              <a:rPr lang="en-US" dirty="0" err="1" smtClean="0"/>
              <a:t>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properties for exponents apply, rewrite roots as rational exponents if that helps.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two properties of radicals that we might find helpful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38563"/>
              </p:ext>
            </p:extLst>
          </p:nvPr>
        </p:nvGraphicFramePr>
        <p:xfrm>
          <a:off x="3276600" y="4267200"/>
          <a:ext cx="3276600" cy="765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3" imgW="990600" imgH="241300" progId="Equation.3">
                  <p:embed/>
                </p:oleObj>
              </mc:Choice>
              <mc:Fallback>
                <p:oleObj name="Equation" r:id="rId3" imgW="9906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3276600" cy="765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547384"/>
              </p:ext>
            </p:extLst>
          </p:nvPr>
        </p:nvGraphicFramePr>
        <p:xfrm>
          <a:off x="3505200" y="5334000"/>
          <a:ext cx="1850571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635000" imgH="444500" progId="Equation.3">
                  <p:embed/>
                </p:oleObj>
              </mc:Choice>
              <mc:Fallback>
                <p:oleObj name="Equation" r:id="rId5" imgW="6350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5334000"/>
                        <a:ext cx="1850571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Simplify the following expressions.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1.				2.  			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3. 				4.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731644"/>
              </p:ext>
            </p:extLst>
          </p:nvPr>
        </p:nvGraphicFramePr>
        <p:xfrm>
          <a:off x="1143000" y="2438400"/>
          <a:ext cx="800100" cy="875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406400" imgH="444500" progId="Equation.3">
                  <p:embed/>
                </p:oleObj>
              </mc:Choice>
              <mc:Fallback>
                <p:oleObj name="Equation" r:id="rId3" imgW="4064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438400"/>
                        <a:ext cx="800100" cy="875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340159"/>
              </p:ext>
            </p:extLst>
          </p:nvPr>
        </p:nvGraphicFramePr>
        <p:xfrm>
          <a:off x="4724400" y="2514600"/>
          <a:ext cx="1600200" cy="626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5" imgW="647700" imgH="215900" progId="Equation.3">
                  <p:embed/>
                </p:oleObj>
              </mc:Choice>
              <mc:Fallback>
                <p:oleObj name="Equation" r:id="rId5" imgW="647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24400" y="2514600"/>
                        <a:ext cx="1600200" cy="626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623452"/>
              </p:ext>
            </p:extLst>
          </p:nvPr>
        </p:nvGraphicFramePr>
        <p:xfrm>
          <a:off x="1143000" y="4267200"/>
          <a:ext cx="768350" cy="996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7" imgW="342900" imgH="444500" progId="Equation.3">
                  <p:embed/>
                </p:oleObj>
              </mc:Choice>
              <mc:Fallback>
                <p:oleObj name="Equation" r:id="rId7" imgW="3429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43000" y="4267200"/>
                        <a:ext cx="768350" cy="9960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175486"/>
              </p:ext>
            </p:extLst>
          </p:nvPr>
        </p:nvGraphicFramePr>
        <p:xfrm>
          <a:off x="4724400" y="4495800"/>
          <a:ext cx="1560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9" imgW="635000" imgH="215900" progId="Equation.3">
                  <p:embed/>
                </p:oleObj>
              </mc:Choice>
              <mc:Fallback>
                <p:oleObj name="Equation" r:id="rId9" imgW="635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24400" y="4495800"/>
                        <a:ext cx="1560512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7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nth roots (with variables)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ODD				EVEN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048499"/>
              </p:ext>
            </p:extLst>
          </p:nvPr>
        </p:nvGraphicFramePr>
        <p:xfrm>
          <a:off x="781050" y="2282825"/>
          <a:ext cx="225901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" imgW="533160" imgH="253800" progId="Equation.DSMT4">
                  <p:embed/>
                </p:oleObj>
              </mc:Choice>
              <mc:Fallback>
                <p:oleObj name="Equation" r:id="rId3" imgW="533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050" y="2282825"/>
                        <a:ext cx="2259013" cy="107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243608"/>
              </p:ext>
            </p:extLst>
          </p:nvPr>
        </p:nvGraphicFramePr>
        <p:xfrm>
          <a:off x="4562475" y="2232025"/>
          <a:ext cx="2476500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583920" imgH="291960" progId="Equation.DSMT4">
                  <p:embed/>
                </p:oleObj>
              </mc:Choice>
              <mc:Fallback>
                <p:oleObj name="Equation" r:id="rId5" imgW="58392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62475" y="2232025"/>
                        <a:ext cx="2476500" cy="123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89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55732"/>
              </p:ext>
            </p:extLst>
          </p:nvPr>
        </p:nvGraphicFramePr>
        <p:xfrm>
          <a:off x="1143000" y="1600201"/>
          <a:ext cx="106679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600201"/>
                        <a:ext cx="1066799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828296"/>
              </p:ext>
            </p:extLst>
          </p:nvPr>
        </p:nvGraphicFramePr>
        <p:xfrm>
          <a:off x="1143000" y="3200400"/>
          <a:ext cx="12795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533160" imgH="253800" progId="Equation.DSMT4">
                  <p:embed/>
                </p:oleObj>
              </mc:Choice>
              <mc:Fallback>
                <p:oleObj name="Equation" r:id="rId5" imgW="5331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00400"/>
                        <a:ext cx="12795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863949"/>
              </p:ext>
            </p:extLst>
          </p:nvPr>
        </p:nvGraphicFramePr>
        <p:xfrm>
          <a:off x="990600" y="4953000"/>
          <a:ext cx="15541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7" imgW="647640" imgH="279360" progId="Equation.DSMT4">
                  <p:embed/>
                </p:oleObj>
              </mc:Choice>
              <mc:Fallback>
                <p:oleObj name="Equation" r:id="rId7" imgW="64764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953000"/>
                        <a:ext cx="15541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28793"/>
              </p:ext>
            </p:extLst>
          </p:nvPr>
        </p:nvGraphicFramePr>
        <p:xfrm>
          <a:off x="1143000" y="1600200"/>
          <a:ext cx="1066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3" imgW="444240" imgH="253800" progId="Equation.DSMT4">
                  <p:embed/>
                </p:oleObj>
              </mc:Choice>
              <mc:Fallback>
                <p:oleObj name="Equation" r:id="rId3" imgW="444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00200"/>
                        <a:ext cx="1066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502858"/>
              </p:ext>
            </p:extLst>
          </p:nvPr>
        </p:nvGraphicFramePr>
        <p:xfrm>
          <a:off x="1081088" y="2667000"/>
          <a:ext cx="10366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5" imgW="431640" imgH="253800" progId="Equation.DSMT4">
                  <p:embed/>
                </p:oleObj>
              </mc:Choice>
              <mc:Fallback>
                <p:oleObj name="Equation" r:id="rId5" imgW="4316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667000"/>
                        <a:ext cx="10366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5654"/>
              </p:ext>
            </p:extLst>
          </p:nvPr>
        </p:nvGraphicFramePr>
        <p:xfrm>
          <a:off x="1066800" y="3886200"/>
          <a:ext cx="1249362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7" imgW="520560" imgH="279360" progId="Equation.DSMT4">
                  <p:embed/>
                </p:oleObj>
              </mc:Choice>
              <mc:Fallback>
                <p:oleObj name="Equation" r:id="rId7" imgW="52056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1249362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602895"/>
              </p:ext>
            </p:extLst>
          </p:nvPr>
        </p:nvGraphicFramePr>
        <p:xfrm>
          <a:off x="1020763" y="5029200"/>
          <a:ext cx="1463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9" imgW="609480" imgH="253800" progId="Equation.DSMT4">
                  <p:embed/>
                </p:oleObj>
              </mc:Choice>
              <mc:Fallback>
                <p:oleObj name="Equation" r:id="rId9" imgW="60948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0763" y="5029200"/>
                        <a:ext cx="14636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7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AND SUBTRACTING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can add/subtract like radicals.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#1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#2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#3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191993"/>
              </p:ext>
            </p:extLst>
          </p:nvPr>
        </p:nvGraphicFramePr>
        <p:xfrm>
          <a:off x="3352800" y="2667000"/>
          <a:ext cx="222250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762000" imgH="215900" progId="Equation.3">
                  <p:embed/>
                </p:oleObj>
              </mc:Choice>
              <mc:Fallback>
                <p:oleObj name="Equation" r:id="rId3" imgW="762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2667000"/>
                        <a:ext cx="2222500" cy="63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584495"/>
              </p:ext>
            </p:extLst>
          </p:nvPr>
        </p:nvGraphicFramePr>
        <p:xfrm>
          <a:off x="3352800" y="3581400"/>
          <a:ext cx="2317750" cy="117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5" imgW="952500" imgH="482600" progId="Equation.3">
                  <p:embed/>
                </p:oleObj>
              </mc:Choice>
              <mc:Fallback>
                <p:oleObj name="Equation" r:id="rId5" imgW="9525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3581400"/>
                        <a:ext cx="2317750" cy="117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489712"/>
              </p:ext>
            </p:extLst>
          </p:nvPr>
        </p:nvGraphicFramePr>
        <p:xfrm>
          <a:off x="3733800" y="5105400"/>
          <a:ext cx="2027237" cy="68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7" imgW="635000" imgH="215900" progId="Equation.3">
                  <p:embed/>
                </p:oleObj>
              </mc:Choice>
              <mc:Fallback>
                <p:oleObj name="Equation" r:id="rId7" imgW="635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3800" y="5105400"/>
                        <a:ext cx="2027237" cy="688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69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1.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2.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3.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76319"/>
              </p:ext>
            </p:extLst>
          </p:nvPr>
        </p:nvGraphicFramePr>
        <p:xfrm>
          <a:off x="1219200" y="1524000"/>
          <a:ext cx="2524125" cy="714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762000" imgH="215900" progId="Equation.3">
                  <p:embed/>
                </p:oleObj>
              </mc:Choice>
              <mc:Fallback>
                <p:oleObj name="Equation" r:id="rId3" imgW="7620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524000"/>
                        <a:ext cx="2524125" cy="7147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117663"/>
              </p:ext>
            </p:extLst>
          </p:nvPr>
        </p:nvGraphicFramePr>
        <p:xfrm>
          <a:off x="1219200" y="2667000"/>
          <a:ext cx="272452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5" imgW="889000" imgH="482600" progId="Equation.3">
                  <p:embed/>
                </p:oleObj>
              </mc:Choice>
              <mc:Fallback>
                <p:oleObj name="Equation" r:id="rId5" imgW="8890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2724521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327022"/>
              </p:ext>
            </p:extLst>
          </p:nvPr>
        </p:nvGraphicFramePr>
        <p:xfrm>
          <a:off x="1447800" y="4267200"/>
          <a:ext cx="2455862" cy="852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7" imgW="622300" imgH="215900" progId="Equation.3">
                  <p:embed/>
                </p:oleObj>
              </mc:Choice>
              <mc:Fallback>
                <p:oleObj name="Equation" r:id="rId7" imgW="6223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47800" y="4267200"/>
                        <a:ext cx="2455862" cy="852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68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</TotalTime>
  <Words>122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Trek</vt:lpstr>
      <vt:lpstr>Equation</vt:lpstr>
      <vt:lpstr>MathType 4.0 Equation</vt:lpstr>
      <vt:lpstr>Exponents and Radicals</vt:lpstr>
      <vt:lpstr>Warm Up</vt:lpstr>
      <vt:lpstr>Properties of RAdicals</vt:lpstr>
      <vt:lpstr>Try This</vt:lpstr>
      <vt:lpstr>Taking nth roots (with variables)</vt:lpstr>
      <vt:lpstr>Example</vt:lpstr>
      <vt:lpstr>Try This</vt:lpstr>
      <vt:lpstr>ADDING AND SUBTRACTING</vt:lpstr>
      <vt:lpstr>Try These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Radicals</dc:title>
  <dc:creator>Rebecca Gattoni</dc:creator>
  <cp:lastModifiedBy>Rebecca Gattoni</cp:lastModifiedBy>
  <cp:revision>18</cp:revision>
  <dcterms:created xsi:type="dcterms:W3CDTF">2014-01-31T13:07:36Z</dcterms:created>
  <dcterms:modified xsi:type="dcterms:W3CDTF">2014-12-22T17:59:27Z</dcterms:modified>
</cp:coreProperties>
</file>